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9" r:id="rId2"/>
    <p:sldId id="282" r:id="rId3"/>
    <p:sldId id="327" r:id="rId4"/>
    <p:sldId id="325" r:id="rId5"/>
    <p:sldId id="328" r:id="rId6"/>
    <p:sldId id="311" r:id="rId7"/>
  </p:sldIdLst>
  <p:sldSz cx="9144000" cy="6858000" type="screen4x3"/>
  <p:notesSz cx="6858000" cy="9144000"/>
  <p:custShowLst>
    <p:custShow name="KIỂM TRA BÀI CŨ" id="0">
      <p:sldLst/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7007" autoAdjust="0"/>
  </p:normalViewPr>
  <p:slideViewPr>
    <p:cSldViewPr>
      <p:cViewPr varScale="1">
        <p:scale>
          <a:sx n="82" d="100"/>
          <a:sy n="82" d="100"/>
        </p:scale>
        <p:origin x="-1411" y="-86"/>
      </p:cViewPr>
      <p:guideLst>
        <p:guide orient="horz" pos="2160"/>
        <p:guide pos="29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38FE6-62E9-4A17-9960-5F567477B206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EA03CC-FCB2-4B84-A295-DB4960EB3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26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3C133-9FD1-4510-B216-43AB338F571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3845"/>
            <a:ext cx="8229600" cy="113411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0715"/>
            <a:ext cx="8229600" cy="5485765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endParaRPr lang="en-US"/>
          </a:p>
          <a:p>
            <a:pPr marL="0" indent="0" algn="ctr">
              <a:buNone/>
            </a:pPr>
            <a:r>
              <a:rPr lang="en-US"/>
              <a:t>   </a:t>
            </a:r>
            <a:r>
              <a:rPr lang="en-US" sz="6600">
                <a:latin typeface="HP001 4H" panose="020B0603050302020204" charset="0"/>
                <a:cs typeface="HP001 4H" panose="020B0603050302020204" charset="0"/>
              </a:rPr>
              <a:t>Trường Chuyên Biệt      Quận 10</a:t>
            </a:r>
          </a:p>
          <a:p>
            <a:pPr marL="0" indent="0" algn="ctr">
              <a:buNone/>
            </a:pPr>
            <a:endParaRPr lang="en-US" sz="66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6600">
                <a:latin typeface="HP001 4H" panose="020B0603050302020204" charset="0"/>
                <a:cs typeface="HP001 4H" panose="020B0603050302020204" charset="0"/>
              </a:rPr>
              <a:t>  Chào mừng các bạn đến với bài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0668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Thứ</a:t>
            </a:r>
            <a:r>
              <a:rPr lang="en-US" sz="44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</a:t>
            </a:r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ngày</a:t>
            </a:r>
            <a:r>
              <a:rPr lang="en-US" sz="44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tháng</a:t>
            </a:r>
            <a:r>
              <a:rPr lang="en-US" sz="44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năm</a:t>
            </a:r>
            <a:endParaRPr lang="en-US" sz="4400" b="1" dirty="0">
              <a:solidFill>
                <a:srgbClr val="FFFF0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7350" y="2133600"/>
            <a:ext cx="8379460" cy="30460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u="sng" cap="none" spc="0" dirty="0" err="1" smtClean="0">
                <a:solidFill>
                  <a:srgbClr val="FFFF00"/>
                </a:solidFill>
                <a:effectLst/>
                <a:latin typeface="HP001 4 hàng" panose="020B0603050302020204" pitchFamily="34" charset="0"/>
              </a:rPr>
              <a:t>Toán</a:t>
            </a:r>
            <a:endParaRPr lang="en-US" sz="9600" b="1" u="sng" dirty="0">
              <a:solidFill>
                <a:srgbClr val="FFFF00"/>
              </a:solidFill>
              <a:latin typeface="HP001 4 hàng" panose="020B0603050302020204" pitchFamily="34" charset="0"/>
            </a:endParaRPr>
          </a:p>
          <a:p>
            <a:pPr algn="ctr"/>
            <a:r>
              <a:rPr lang="en-US" sz="96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Các</a:t>
            </a:r>
            <a:r>
              <a:rPr lang="en-US" sz="96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</a:t>
            </a:r>
            <a:r>
              <a:rPr lang="en-US" sz="96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số</a:t>
            </a:r>
            <a:r>
              <a:rPr lang="en-US" sz="96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4,5 </a:t>
            </a:r>
            <a:r>
              <a:rPr lang="en-US" sz="72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(t3)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5275" y="5180330"/>
            <a:ext cx="4964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Giáo</a:t>
            </a:r>
            <a:r>
              <a:rPr lang="en-US" sz="3200" i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3200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viên</a:t>
            </a:r>
            <a:r>
              <a:rPr lang="en-US" sz="3200" i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: Lê Thị Lan</a:t>
            </a:r>
            <a:endParaRPr lang="en-US" sz="3200" i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235" y="1292860"/>
            <a:ext cx="6814185" cy="4276090"/>
          </a:xfrm>
        </p:spPr>
        <p:txBody>
          <a:bodyPr/>
          <a:lstStyle/>
          <a:p>
            <a:pPr marL="0" indent="0">
              <a:buNone/>
            </a:pPr>
            <a:endParaRPr lang="en-US" sz="96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Khởi động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ube 3"/>
          <p:cNvSpPr/>
          <p:nvPr/>
        </p:nvSpPr>
        <p:spPr>
          <a:xfrm>
            <a:off x="1853565" y="2501900"/>
            <a:ext cx="1294765" cy="125476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be 4"/>
          <p:cNvSpPr/>
          <p:nvPr/>
        </p:nvSpPr>
        <p:spPr>
          <a:xfrm>
            <a:off x="3381375" y="2501900"/>
            <a:ext cx="1315085" cy="117983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55540" y="2501900"/>
            <a:ext cx="1203325" cy="117983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/>
          <p:cNvSpPr/>
          <p:nvPr/>
        </p:nvSpPr>
        <p:spPr>
          <a:xfrm>
            <a:off x="6550025" y="2501900"/>
            <a:ext cx="1238250" cy="125476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e 7"/>
          <p:cNvSpPr/>
          <p:nvPr/>
        </p:nvSpPr>
        <p:spPr>
          <a:xfrm rot="5400000">
            <a:off x="1889760" y="1986915"/>
            <a:ext cx="1121410" cy="466153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s 9"/>
          <p:cNvSpPr/>
          <p:nvPr/>
        </p:nvSpPr>
        <p:spPr>
          <a:xfrm>
            <a:off x="4635500" y="217805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1471930" y="5012690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7141210" y="4947285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44450" y="274955"/>
            <a:ext cx="2797175" cy="122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 gồm 1 và 3</a:t>
            </a:r>
          </a:p>
          <a:p>
            <a:pPr algn="ctr"/>
            <a:r>
              <a:rPr lang="en-US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 gồm 3 và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67986 0.004537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4097 0.010000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1111 -0.001111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014 0.004537 L 0.112014 0.004352 " pathEditMode="relative" rAng="0" ptsTypes="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4" grpId="2" bldLvl="0" animBg="1"/>
      <p:bldP spid="5" grpId="0" bldLvl="0" animBg="1"/>
      <p:bldP spid="5" grpId="1" animBg="1"/>
      <p:bldP spid="5" grpId="2" bldLvl="0" animBg="1"/>
      <p:bldP spid="6" grpId="0" bldLvl="0" animBg="1"/>
      <p:bldP spid="6" grpId="1" animBg="1"/>
      <p:bldP spid="6" grpId="2" bldLvl="0" animBg="1"/>
      <p:bldP spid="7" grpId="0" bldLvl="0" animBg="1"/>
      <p:bldP spid="7" grpId="1" animBg="1"/>
      <p:bldP spid="7" grpId="2" bldLvl="0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s 3"/>
          <p:cNvSpPr/>
          <p:nvPr/>
        </p:nvSpPr>
        <p:spPr>
          <a:xfrm>
            <a:off x="2231390" y="6985"/>
            <a:ext cx="5701030" cy="990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>
                <a:latin typeface="Century Gothic" panose="020B0502020202020204" charset="0"/>
                <a:cs typeface="Century Gothic" panose="020B0502020202020204" charset="0"/>
              </a:rPr>
              <a:t>Gộp và nói cách gộp</a:t>
            </a:r>
          </a:p>
        </p:txBody>
      </p:sp>
      <p:sp>
        <p:nvSpPr>
          <p:cNvPr id="5" name="Cube 4"/>
          <p:cNvSpPr/>
          <p:nvPr/>
        </p:nvSpPr>
        <p:spPr>
          <a:xfrm>
            <a:off x="100330" y="3419475"/>
            <a:ext cx="1371600" cy="129540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1689100" y="3419475"/>
            <a:ext cx="1371600" cy="129540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/>
          <p:cNvSpPr/>
          <p:nvPr/>
        </p:nvSpPr>
        <p:spPr>
          <a:xfrm>
            <a:off x="3254375" y="3419475"/>
            <a:ext cx="1371600" cy="129540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be 7"/>
          <p:cNvSpPr/>
          <p:nvPr/>
        </p:nvSpPr>
        <p:spPr>
          <a:xfrm>
            <a:off x="7719695" y="3419475"/>
            <a:ext cx="1371600" cy="129540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s 9"/>
          <p:cNvSpPr/>
          <p:nvPr/>
        </p:nvSpPr>
        <p:spPr>
          <a:xfrm>
            <a:off x="3871595" y="1417955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1471930" y="5012690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7414895" y="4956810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16510" y="1309370"/>
            <a:ext cx="2898775" cy="122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gộp 3 và 1 được 4</a:t>
            </a:r>
          </a:p>
          <a:p>
            <a:pPr algn="l"/>
            <a:r>
              <a:rPr lang="en-US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gộp 1 và 3 được 4</a:t>
            </a:r>
          </a:p>
        </p:txBody>
      </p:sp>
      <p:pic>
        <p:nvPicPr>
          <p:cNvPr id="9" name="Content Placeholder 8" descr="1280px-Pointing_hand_cursor_vector.sv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1660" y="6365875"/>
            <a:ext cx="1046480" cy="761365"/>
          </a:xfrm>
          <a:prstGeom prst="rect">
            <a:avLst/>
          </a:prstGeom>
        </p:spPr>
      </p:pic>
      <p:pic>
        <p:nvPicPr>
          <p:cNvPr id="15" name="Picture 14" descr="1280px-Pointing_hand_cursor_vector.sv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75" y="2748280"/>
            <a:ext cx="1292225" cy="85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77500 -0.0040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93 L 0.165347 -0.004074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64097 -0.00407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35833 0.007037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40347 0.005278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bldLvl="0" animBg="1"/>
      <p:bldP spid="8" grpId="1" animBg="1"/>
      <p:bldP spid="10" grpId="1" animBg="1"/>
      <p:bldP spid="11" grpId="1" animBg="1"/>
      <p:bldP spid="12" grpId="1" animBg="1"/>
      <p:bldP spid="13" grpId="0" bldLvl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875" y="2745740"/>
            <a:ext cx="6460490" cy="3724910"/>
          </a:xfrm>
        </p:spPr>
        <p:txBody>
          <a:bodyPr/>
          <a:lstStyle/>
          <a:p>
            <a:pPr marL="0" indent="0" algn="ctr">
              <a:buNone/>
            </a:pP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Cảm ơn các bạn.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1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KIỂM TRA BÀI CŨ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hop</dc:creator>
  <cp:lastModifiedBy>ASUS</cp:lastModifiedBy>
  <cp:revision>202</cp:revision>
  <dcterms:created xsi:type="dcterms:W3CDTF">2016-03-07T13:17:00Z</dcterms:created>
  <dcterms:modified xsi:type="dcterms:W3CDTF">2021-11-27T07:57:42Z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